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0033"/>
    <a:srgbClr val="002596"/>
    <a:srgbClr val="1457A5"/>
    <a:srgbClr val="FFAB19"/>
    <a:srgbClr val="EF2F58"/>
    <a:srgbClr val="F26297"/>
    <a:srgbClr val="F37EAB"/>
    <a:srgbClr val="724099"/>
    <a:srgbClr val="55BF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5825" autoAdjust="0"/>
    <p:restoredTop sz="94291" autoAdjust="0"/>
  </p:normalViewPr>
  <p:slideViewPr>
    <p:cSldViewPr snapToGrid="0">
      <p:cViewPr varScale="1">
        <p:scale>
          <a:sx n="51" d="100"/>
          <a:sy n="51" d="100"/>
        </p:scale>
        <p:origin x="208" y="1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02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41A8B6C-8829-4C87-BA52-6DB4190907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2033DA-05A1-4384-9538-98C71E84366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2BDDF-479D-4756-BC84-CBBC588E61C6}" type="datetimeFigureOut">
              <a:rPr lang="id-ID" smtClean="0"/>
              <a:t>09/09/21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63387D-1C95-4E6E-AB54-E5929B89E0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31E96E-FF9E-4DD0-AE17-53FBBCCBA7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95D2A1-29C0-4398-81D2-93B0334E031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03025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DBF6F-7D9E-404A-9DD2-33D17F4A8D42}" type="datetimeFigureOut">
              <a:rPr lang="id-ID" smtClean="0"/>
              <a:t>09/09/21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FE0EA-6235-41D6-AFC5-A8AF873F450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25655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333B-E610-469E-8647-70526E4C49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58E4C6-0D22-47AA-A2D6-7AC94EEBD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57A14-D2E3-474B-A5A9-D4ECF6397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1C44C-2075-43DE-A68A-B4413DB63FDE}" type="datetimeFigureOut">
              <a:rPr lang="id-ID" smtClean="0"/>
              <a:t>09/09/21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31B1C-37A3-48AB-A921-554BC3F87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D7667-DDCE-4C4F-A40B-CC32B63B4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EABC-3F06-46D8-8F80-406B500EAAAE}" type="slidenum">
              <a:rPr lang="id-ID" smtClean="0"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42035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5BF99-3AAA-45A9-B8D2-890F07868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9FBA73-373A-432C-AA8E-E3EF35D2C7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5348E-8E03-454E-9115-31E3F7FE3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1C44C-2075-43DE-A68A-B4413DB63FDE}" type="datetimeFigureOut">
              <a:rPr lang="id-ID" smtClean="0"/>
              <a:t>09/09/21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35E74-1064-4FFB-8C6C-1084AE012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8F980-FD1B-4066-93AD-B4C71EA2D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EABC-3F06-46D8-8F80-406B500EAAA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71141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AA92FA-2F5C-49BE-AE2E-53BAEA5F6A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499B8D-9E40-4923-8BCE-9E38551043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81690-9E2E-4EA6-98C8-B6A319703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1C44C-2075-43DE-A68A-B4413DB63FDE}" type="datetimeFigureOut">
              <a:rPr lang="id-ID" smtClean="0"/>
              <a:t>09/09/21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CD3D1-1D3A-4037-9951-718395AB7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37927-1C6E-43B3-908D-6AB63E32B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EABC-3F06-46D8-8F80-406B500EAAA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16200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이미지"/>
          <p:cNvSpPr>
            <a:spLocks noGrp="1"/>
          </p:cNvSpPr>
          <p:nvPr>
            <p:ph type="pic" idx="13"/>
          </p:nvPr>
        </p:nvSpPr>
        <p:spPr>
          <a:xfrm>
            <a:off x="-15379" y="-14486"/>
            <a:ext cx="12222676" cy="688692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2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478882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C3DA24E-828B-4A80-AE78-011834D3C5B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355406" y="673657"/>
            <a:ext cx="5512889" cy="5510685"/>
          </a:xfrm>
          <a:custGeom>
            <a:avLst/>
            <a:gdLst>
              <a:gd name="connsiteX0" fmla="*/ 1985962 w 3971926"/>
              <a:gd name="connsiteY0" fmla="*/ 1312225 h 3970338"/>
              <a:gd name="connsiteX1" fmla="*/ 1312749 w 3971926"/>
              <a:gd name="connsiteY1" fmla="*/ 1985168 h 3970338"/>
              <a:gd name="connsiteX2" fmla="*/ 1985962 w 3971926"/>
              <a:gd name="connsiteY2" fmla="*/ 2658111 h 3970338"/>
              <a:gd name="connsiteX3" fmla="*/ 2659175 w 3971926"/>
              <a:gd name="connsiteY3" fmla="*/ 1985168 h 3970338"/>
              <a:gd name="connsiteX4" fmla="*/ 1985962 w 3971926"/>
              <a:gd name="connsiteY4" fmla="*/ 1312225 h 3970338"/>
              <a:gd name="connsiteX5" fmla="*/ 1985963 w 3971926"/>
              <a:gd name="connsiteY5" fmla="*/ 0 h 3970338"/>
              <a:gd name="connsiteX6" fmla="*/ 3971926 w 3971926"/>
              <a:gd name="connsiteY6" fmla="*/ 1985169 h 3970338"/>
              <a:gd name="connsiteX7" fmla="*/ 1985963 w 3971926"/>
              <a:gd name="connsiteY7" fmla="*/ 3970338 h 3970338"/>
              <a:gd name="connsiteX8" fmla="*/ 0 w 3971926"/>
              <a:gd name="connsiteY8" fmla="*/ 1985169 h 3970338"/>
              <a:gd name="connsiteX9" fmla="*/ 1985963 w 3971926"/>
              <a:gd name="connsiteY9" fmla="*/ 0 h 3970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71926" h="3970338">
                <a:moveTo>
                  <a:pt x="1985962" y="1312225"/>
                </a:moveTo>
                <a:cubicBezTo>
                  <a:pt x="1614157" y="1312225"/>
                  <a:pt x="1312749" y="1613512"/>
                  <a:pt x="1312749" y="1985168"/>
                </a:cubicBezTo>
                <a:cubicBezTo>
                  <a:pt x="1312749" y="2356824"/>
                  <a:pt x="1614157" y="2658111"/>
                  <a:pt x="1985962" y="2658111"/>
                </a:cubicBezTo>
                <a:cubicBezTo>
                  <a:pt x="2357767" y="2658111"/>
                  <a:pt x="2659175" y="2356824"/>
                  <a:pt x="2659175" y="1985168"/>
                </a:cubicBezTo>
                <a:cubicBezTo>
                  <a:pt x="2659175" y="1613512"/>
                  <a:pt x="2357767" y="1312225"/>
                  <a:pt x="1985962" y="1312225"/>
                </a:cubicBezTo>
                <a:close/>
                <a:moveTo>
                  <a:pt x="1985963" y="0"/>
                </a:moveTo>
                <a:cubicBezTo>
                  <a:pt x="3082780" y="0"/>
                  <a:pt x="3971926" y="888790"/>
                  <a:pt x="3971926" y="1985169"/>
                </a:cubicBezTo>
                <a:cubicBezTo>
                  <a:pt x="3971926" y="3081548"/>
                  <a:pt x="3082780" y="3970338"/>
                  <a:pt x="1985963" y="3970338"/>
                </a:cubicBezTo>
                <a:cubicBezTo>
                  <a:pt x="889146" y="3970338"/>
                  <a:pt x="0" y="3081548"/>
                  <a:pt x="0" y="1985169"/>
                </a:cubicBezTo>
                <a:cubicBezTo>
                  <a:pt x="0" y="888790"/>
                  <a:pt x="889146" y="0"/>
                  <a:pt x="198596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56878236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935BA1E-4D85-436B-B163-20B4F1DBCA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36688" y="1635125"/>
            <a:ext cx="5370512" cy="3392488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86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FAC61886-BBF4-40CC-BBBF-04DE4D876B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55893" y="2295220"/>
            <a:ext cx="1931297" cy="2258365"/>
          </a:xfrm>
          <a:custGeom>
            <a:avLst/>
            <a:gdLst>
              <a:gd name="connsiteX0" fmla="*/ 280782 w 1931297"/>
              <a:gd name="connsiteY0" fmla="*/ 0 h 2258365"/>
              <a:gd name="connsiteX1" fmla="*/ 1641418 w 1931297"/>
              <a:gd name="connsiteY1" fmla="*/ 0 h 2258365"/>
              <a:gd name="connsiteX2" fmla="*/ 1931297 w 1931297"/>
              <a:gd name="connsiteY2" fmla="*/ 261783 h 2258365"/>
              <a:gd name="connsiteX3" fmla="*/ 1931297 w 1931297"/>
              <a:gd name="connsiteY3" fmla="*/ 1991518 h 2258365"/>
              <a:gd name="connsiteX4" fmla="*/ 1655433 w 1931297"/>
              <a:gd name="connsiteY4" fmla="*/ 2257972 h 2258365"/>
              <a:gd name="connsiteX5" fmla="*/ 266522 w 1931297"/>
              <a:gd name="connsiteY5" fmla="*/ 2257972 h 2258365"/>
              <a:gd name="connsiteX6" fmla="*/ 0 w 1931297"/>
              <a:gd name="connsiteY6" fmla="*/ 1977507 h 2258365"/>
              <a:gd name="connsiteX7" fmla="*/ 0 w 1931297"/>
              <a:gd name="connsiteY7" fmla="*/ 313402 h 2258365"/>
              <a:gd name="connsiteX8" fmla="*/ 280782 w 1931297"/>
              <a:gd name="connsiteY8" fmla="*/ 0 h 2258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1297" h="2258365">
                <a:moveTo>
                  <a:pt x="280782" y="0"/>
                </a:moveTo>
                <a:cubicBezTo>
                  <a:pt x="1641418" y="0"/>
                  <a:pt x="1641418" y="0"/>
                  <a:pt x="1641418" y="0"/>
                </a:cubicBezTo>
                <a:cubicBezTo>
                  <a:pt x="1861225" y="0"/>
                  <a:pt x="1931297" y="163707"/>
                  <a:pt x="1931297" y="261783"/>
                </a:cubicBezTo>
                <a:cubicBezTo>
                  <a:pt x="1931297" y="1991518"/>
                  <a:pt x="1931297" y="1991518"/>
                  <a:pt x="1931297" y="1991518"/>
                </a:cubicBezTo>
                <a:cubicBezTo>
                  <a:pt x="1931297" y="2183247"/>
                  <a:pt x="1805167" y="2257972"/>
                  <a:pt x="1655433" y="2257972"/>
                </a:cubicBezTo>
                <a:cubicBezTo>
                  <a:pt x="266522" y="2257972"/>
                  <a:pt x="266522" y="2257972"/>
                  <a:pt x="266522" y="2257972"/>
                </a:cubicBezTo>
                <a:cubicBezTo>
                  <a:pt x="103019" y="2267312"/>
                  <a:pt x="0" y="2108522"/>
                  <a:pt x="0" y="1977507"/>
                </a:cubicBezTo>
                <a:cubicBezTo>
                  <a:pt x="0" y="1561358"/>
                  <a:pt x="0" y="313402"/>
                  <a:pt x="0" y="313402"/>
                </a:cubicBezTo>
                <a:cubicBezTo>
                  <a:pt x="0" y="168377"/>
                  <a:pt x="89004" y="0"/>
                  <a:pt x="28078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6121A14D-753F-4080-8A2B-6A528FC1A82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988377" y="2295220"/>
            <a:ext cx="1931297" cy="2258365"/>
          </a:xfrm>
          <a:custGeom>
            <a:avLst/>
            <a:gdLst>
              <a:gd name="connsiteX0" fmla="*/ 280782 w 1931297"/>
              <a:gd name="connsiteY0" fmla="*/ 0 h 2258365"/>
              <a:gd name="connsiteX1" fmla="*/ 1641418 w 1931297"/>
              <a:gd name="connsiteY1" fmla="*/ 0 h 2258365"/>
              <a:gd name="connsiteX2" fmla="*/ 1931297 w 1931297"/>
              <a:gd name="connsiteY2" fmla="*/ 261783 h 2258365"/>
              <a:gd name="connsiteX3" fmla="*/ 1931297 w 1931297"/>
              <a:gd name="connsiteY3" fmla="*/ 1991518 h 2258365"/>
              <a:gd name="connsiteX4" fmla="*/ 1655433 w 1931297"/>
              <a:gd name="connsiteY4" fmla="*/ 2257972 h 2258365"/>
              <a:gd name="connsiteX5" fmla="*/ 266522 w 1931297"/>
              <a:gd name="connsiteY5" fmla="*/ 2257972 h 2258365"/>
              <a:gd name="connsiteX6" fmla="*/ 0 w 1931297"/>
              <a:gd name="connsiteY6" fmla="*/ 1977507 h 2258365"/>
              <a:gd name="connsiteX7" fmla="*/ 0 w 1931297"/>
              <a:gd name="connsiteY7" fmla="*/ 313402 h 2258365"/>
              <a:gd name="connsiteX8" fmla="*/ 280782 w 1931297"/>
              <a:gd name="connsiteY8" fmla="*/ 0 h 2258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1297" h="2258365">
                <a:moveTo>
                  <a:pt x="280782" y="0"/>
                </a:moveTo>
                <a:cubicBezTo>
                  <a:pt x="1641418" y="0"/>
                  <a:pt x="1641418" y="0"/>
                  <a:pt x="1641418" y="0"/>
                </a:cubicBezTo>
                <a:cubicBezTo>
                  <a:pt x="1861225" y="0"/>
                  <a:pt x="1931297" y="163707"/>
                  <a:pt x="1931297" y="261783"/>
                </a:cubicBezTo>
                <a:cubicBezTo>
                  <a:pt x="1931297" y="1991518"/>
                  <a:pt x="1931297" y="1991518"/>
                  <a:pt x="1931297" y="1991518"/>
                </a:cubicBezTo>
                <a:cubicBezTo>
                  <a:pt x="1931297" y="2183247"/>
                  <a:pt x="1805167" y="2257972"/>
                  <a:pt x="1655433" y="2257972"/>
                </a:cubicBezTo>
                <a:cubicBezTo>
                  <a:pt x="266522" y="2257972"/>
                  <a:pt x="266522" y="2257972"/>
                  <a:pt x="266522" y="2257972"/>
                </a:cubicBezTo>
                <a:cubicBezTo>
                  <a:pt x="103019" y="2267312"/>
                  <a:pt x="0" y="2108522"/>
                  <a:pt x="0" y="1977507"/>
                </a:cubicBezTo>
                <a:cubicBezTo>
                  <a:pt x="0" y="1561358"/>
                  <a:pt x="0" y="313402"/>
                  <a:pt x="0" y="313402"/>
                </a:cubicBezTo>
                <a:cubicBezTo>
                  <a:pt x="0" y="168377"/>
                  <a:pt x="89004" y="0"/>
                  <a:pt x="28078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2377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530EB949-5664-402D-9583-FE85028683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54325" y="1746250"/>
            <a:ext cx="1970088" cy="35052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70586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10B654C-4B64-4A87-BE7D-ACC3A2414D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72150" y="1428750"/>
            <a:ext cx="5486400" cy="310515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58480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8E0AB4C-6B68-4D66-A923-1912561D4E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14550" y="1943100"/>
            <a:ext cx="4114800" cy="29718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91133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F01DA-0497-4DD2-BA3D-E54B37846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0CB39-9D6B-475F-ADD1-87CEA87BD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04F18E-AE2D-497E-8932-B0F997D8F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1C44C-2075-43DE-A68A-B4413DB63FDE}" type="datetimeFigureOut">
              <a:rPr lang="id-ID" smtClean="0"/>
              <a:t>09/09/21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D0651-F28B-4773-8DC5-9EECD2C42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3E699-5C93-42E1-801D-D66DB8401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EABC-3F06-46D8-8F80-406B500EAAA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43211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32608-9B9C-4CDB-8C57-C85181CC8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994C7-8CED-410D-9A07-EDF20F518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4D2BE-A4B3-46DE-9E0A-8B487ECCE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1C44C-2075-43DE-A68A-B4413DB63FDE}" type="datetimeFigureOut">
              <a:rPr lang="id-ID" smtClean="0"/>
              <a:t>09/09/21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7D4D2-D446-41FD-8857-F1EF4CEEA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1D5F9-B32E-45AB-9E9A-57785496D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EABC-3F06-46D8-8F80-406B500EAAA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7624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38009-E138-4FD2-A84C-454C2C254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B1520-2177-4847-BB58-96617A1225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BD494B-D21F-4243-9FF4-39B0F958DB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3949DD-3823-4CCB-9D33-0C6D69488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1C44C-2075-43DE-A68A-B4413DB63FDE}" type="datetimeFigureOut">
              <a:rPr lang="id-ID" smtClean="0"/>
              <a:t>09/09/21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541840-3B0F-45CA-8F9C-2ED71316D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BC5A54-43BD-4722-97CD-A7CCBB444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EABC-3F06-46D8-8F80-406B500EAAA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36499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72D90-3939-4D63-A471-EE54622A3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EAB6BA-AB5E-4378-B084-A408FA9D4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9E1C48-8BBA-4A28-8497-C443E51333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C99650-9E26-445E-A381-D2A424B83E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0C71E0-E704-4317-BF96-2F9AAC816C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26C191-A0FE-4D67-8137-17B5416C3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1C44C-2075-43DE-A68A-B4413DB63FDE}" type="datetimeFigureOut">
              <a:rPr lang="id-ID" smtClean="0"/>
              <a:t>09/09/21</a:t>
            </a:fld>
            <a:endParaRPr lang="id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F88ED8-C962-473D-B4E3-C995726C1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C64792-62CB-44D2-9CB3-9082FF433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EABC-3F06-46D8-8F80-406B500EAAA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30419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47743-1A67-4C05-8BCA-7E38C959A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239E96-E57B-4793-91CA-2B79A70BB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1C44C-2075-43DE-A68A-B4413DB63FDE}" type="datetimeFigureOut">
              <a:rPr lang="id-ID" smtClean="0"/>
              <a:t>09/09/21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2A97-C2F8-4F7D-A4E4-148C74D92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230B97-0CBB-4DCA-90EA-712B80478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EABC-3F06-46D8-8F80-406B500EAAA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67598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9112DE-A3EE-4C8C-90DD-37D10A167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1C44C-2075-43DE-A68A-B4413DB63FDE}" type="datetimeFigureOut">
              <a:rPr lang="id-ID" smtClean="0"/>
              <a:t>09/09/21</a:t>
            </a:fld>
            <a:endParaRPr lang="id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943648-BA22-4CBA-9DEF-37FD981D2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CBC1C-60DE-4A9D-BFB4-048A6AEF5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EABC-3F06-46D8-8F80-406B500EAAA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55700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43BC9-7A56-4003-8506-8F1BDDA3B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176BB-1B27-47A0-9AAF-3F865FFE9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BC6ED0-DDBA-4828-AEE9-75D1551EB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D29B1A-AE3F-46A2-A7F0-33C8038BE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1C44C-2075-43DE-A68A-B4413DB63FDE}" type="datetimeFigureOut">
              <a:rPr lang="id-ID" smtClean="0"/>
              <a:t>09/09/21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667514-5842-46F1-84CD-F55B545EC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FF8FFC-2352-4DE8-9613-A5312B969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EABC-3F06-46D8-8F80-406B500EAAA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8255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E2B68-A2DF-496A-99A6-8062096A0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02B8E-EE55-446C-8CC5-0C8A0545ED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CE955C-B90F-4F91-8F08-24B5EC5AE2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A645E1-34A8-4780-8E3C-3C509818C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1C44C-2075-43DE-A68A-B4413DB63FDE}" type="datetimeFigureOut">
              <a:rPr lang="id-ID" smtClean="0"/>
              <a:t>09/09/21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30E7C1-4469-4800-A477-CABEE53F3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B59CB8-4051-4884-99A2-7BB235CC2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EABC-3F06-46D8-8F80-406B500EAAA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96922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2F911C-E108-4BA6-A525-92D9AC558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6CC9F-E4AE-4FA0-A2E0-87999F01D1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418FC-4489-452D-B1D5-6AF089E4F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1C44C-2075-43DE-A68A-B4413DB63FDE}" type="datetimeFigureOut">
              <a:rPr lang="id-ID" smtClean="0"/>
              <a:t>09/09/21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5A2EF-7351-416E-A35F-9C897C798D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D66DE-2E97-46FA-80DB-F4DC5EFD5C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CEABC-3F06-46D8-8F80-406B500EAAA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3866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735" r:id="rId14"/>
    <p:sldLayoutId id="2147483736" r:id="rId15"/>
    <p:sldLayoutId id="2147483737" r:id="rId16"/>
    <p:sldLayoutId id="2147483738" r:id="rId17"/>
    <p:sldLayoutId id="214748373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Text&#10;&#10;Description automatically generated">
            <a:extLst>
              <a:ext uri="{FF2B5EF4-FFF2-40B4-BE49-F238E27FC236}">
                <a16:creationId xmlns:a16="http://schemas.microsoft.com/office/drawing/2014/main" id="{18746616-F9F5-5F4D-854D-2043D57B2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59FE23-7A21-9640-AD51-4F84F32A9E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5027"/>
            <a:ext cx="6096000" cy="271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03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3736549-1519-3848-81D2-8FD2E1F70092}"/>
              </a:ext>
            </a:extLst>
          </p:cNvPr>
          <p:cNvSpPr/>
          <p:nvPr/>
        </p:nvSpPr>
        <p:spPr>
          <a:xfrm>
            <a:off x="0" y="6131883"/>
            <a:ext cx="12192000" cy="769441"/>
          </a:xfrm>
          <a:prstGeom prst="rect">
            <a:avLst/>
          </a:prstGeom>
          <a:solidFill>
            <a:srgbClr val="E7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5F7A19-AE06-4545-9C4B-5AFDB488196E}"/>
              </a:ext>
            </a:extLst>
          </p:cNvPr>
          <p:cNvSpPr/>
          <p:nvPr/>
        </p:nvSpPr>
        <p:spPr>
          <a:xfrm>
            <a:off x="0" y="0"/>
            <a:ext cx="12192000" cy="1554480"/>
          </a:xfrm>
          <a:prstGeom prst="rect">
            <a:avLst/>
          </a:prstGeom>
          <a:solidFill>
            <a:srgbClr val="0025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01645" y="3767550"/>
            <a:ext cx="4544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400" dirty="0">
                <a:solidFill>
                  <a:schemeClr val="bg1"/>
                </a:solidFill>
                <a:latin typeface="Kelson Sans" panose="02000500000000000000" pitchFamily="50" charset="0"/>
                <a:ea typeface="Montserrat" charset="0"/>
                <a:cs typeface="Times New Roman" panose="02020603050405020304" pitchFamily="18" charset="0"/>
              </a:rPr>
              <a:t>Welcome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E708F4-624E-4C92-8DAE-78D9A57E08BE}"/>
              </a:ext>
            </a:extLst>
          </p:cNvPr>
          <p:cNvSpPr txBox="1"/>
          <p:nvPr/>
        </p:nvSpPr>
        <p:spPr>
          <a:xfrm>
            <a:off x="1001645" y="3442186"/>
            <a:ext cx="4544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id-ID" sz="2000" dirty="0">
                <a:solidFill>
                  <a:schemeClr val="bg1"/>
                </a:solidFill>
                <a:latin typeface="Kelson Sans" panose="02000500000000000000" pitchFamily="50" charset="0"/>
                <a:ea typeface="Montserrat" charset="0"/>
                <a:cs typeface="Times New Roman" panose="02020603050405020304" pitchFamily="18" charset="0"/>
              </a:rPr>
              <a:t>About Slides</a:t>
            </a:r>
            <a:endParaRPr lang="en-US" sz="2000" dirty="0">
              <a:solidFill>
                <a:schemeClr val="bg1"/>
              </a:solidFill>
              <a:latin typeface="Kelson Sans" panose="02000500000000000000" pitchFamily="50" charset="0"/>
              <a:ea typeface="Montserrat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38365D-96B1-4953-B3DF-C07541119AB9}"/>
              </a:ext>
            </a:extLst>
          </p:cNvPr>
          <p:cNvSpPr txBox="1"/>
          <p:nvPr/>
        </p:nvSpPr>
        <p:spPr>
          <a:xfrm>
            <a:off x="1001645" y="4460045"/>
            <a:ext cx="4544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id-ID" sz="1400" dirty="0">
                <a:solidFill>
                  <a:schemeClr val="bg1"/>
                </a:solidFill>
                <a:latin typeface="Kelson Sans" panose="02000500000000000000" pitchFamily="50" charset="0"/>
                <a:ea typeface="Montserrat" charset="0"/>
                <a:cs typeface="Times New Roman" panose="02020603050405020304" pitchFamily="18" charset="0"/>
              </a:rPr>
              <a:t>Lorem Ipsum Dolor Sit Amet</a:t>
            </a:r>
            <a:endParaRPr lang="en-US" sz="1400" dirty="0">
              <a:solidFill>
                <a:schemeClr val="bg1"/>
              </a:solidFill>
              <a:latin typeface="Kelson Sans" panose="02000500000000000000" pitchFamily="50" charset="0"/>
              <a:ea typeface="Montserrat" charset="0"/>
              <a:cs typeface="Times New Roman" panose="02020603050405020304" pitchFamily="18" charset="0"/>
            </a:endParaRPr>
          </a:p>
        </p:txBody>
      </p:sp>
      <p:sp>
        <p:nvSpPr>
          <p:cNvPr id="15" name="PLANNER">
            <a:extLst>
              <a:ext uri="{FF2B5EF4-FFF2-40B4-BE49-F238E27FC236}">
                <a16:creationId xmlns:a16="http://schemas.microsoft.com/office/drawing/2014/main" id="{8B81FD7B-D472-9744-BDB0-F42A10DA8E78}"/>
              </a:ext>
            </a:extLst>
          </p:cNvPr>
          <p:cNvSpPr txBox="1"/>
          <p:nvPr/>
        </p:nvSpPr>
        <p:spPr>
          <a:xfrm>
            <a:off x="-1173653" y="6385575"/>
            <a:ext cx="6446863" cy="5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1494" tIns="41494" rIns="41494" bIns="41494"/>
          <a:lstStyle>
            <a:lvl1pPr>
              <a:defRPr sz="11500" spc="919">
                <a:solidFill>
                  <a:srgbClr val="FFFFFF"/>
                </a:solidFill>
              </a:defRPr>
            </a:lvl1pPr>
          </a:lstStyle>
          <a:p>
            <a:pPr algn="ctr"/>
            <a:r>
              <a:rPr lang="en-US" sz="1400" dirty="0">
                <a:solidFill>
                  <a:schemeClr val="bg1"/>
                </a:solidFill>
                <a:latin typeface="Knockout-HTF73-FullHeviweight" pitchFamily="2" charset="0"/>
                <a:ea typeface="Raleway 볼드체" charset="0"/>
                <a:cs typeface="Raleway 볼드체" charset="0"/>
              </a:rPr>
              <a:t>PRACTICE SLIDE</a:t>
            </a:r>
            <a:endParaRPr sz="1400" dirty="0">
              <a:solidFill>
                <a:schemeClr val="bg1"/>
              </a:solidFill>
              <a:latin typeface="Knockout-HTF73-FullHeviweight" pitchFamily="2" charset="0"/>
              <a:ea typeface="Raleway 볼드체" charset="0"/>
              <a:cs typeface="Raleway 볼드체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26618CA-6765-0547-BD06-31A6B40DC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0" y="6342835"/>
            <a:ext cx="3113920" cy="3243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FB9F328-335B-4D40-9894-33BAE35CC0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151" y="1593870"/>
            <a:ext cx="6724910" cy="44802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A49EA4-E5DF-5441-BA4A-CF0474C72D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9817" y="29817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6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3736549-1519-3848-81D2-8FD2E1F70092}"/>
              </a:ext>
            </a:extLst>
          </p:cNvPr>
          <p:cNvSpPr/>
          <p:nvPr/>
        </p:nvSpPr>
        <p:spPr>
          <a:xfrm>
            <a:off x="0" y="6131883"/>
            <a:ext cx="12192000" cy="769441"/>
          </a:xfrm>
          <a:prstGeom prst="rect">
            <a:avLst/>
          </a:prstGeom>
          <a:solidFill>
            <a:srgbClr val="E7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5F7A19-AE06-4545-9C4B-5AFDB488196E}"/>
              </a:ext>
            </a:extLst>
          </p:cNvPr>
          <p:cNvSpPr/>
          <p:nvPr/>
        </p:nvSpPr>
        <p:spPr>
          <a:xfrm>
            <a:off x="0" y="0"/>
            <a:ext cx="12192000" cy="1554480"/>
          </a:xfrm>
          <a:prstGeom prst="rect">
            <a:avLst/>
          </a:prstGeom>
          <a:solidFill>
            <a:srgbClr val="0025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01645" y="3767550"/>
            <a:ext cx="4544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400" dirty="0">
                <a:solidFill>
                  <a:schemeClr val="bg1"/>
                </a:solidFill>
                <a:latin typeface="Kelson Sans" panose="02000500000000000000" pitchFamily="50" charset="0"/>
                <a:ea typeface="Montserrat" charset="0"/>
                <a:cs typeface="Times New Roman" panose="02020603050405020304" pitchFamily="18" charset="0"/>
              </a:rPr>
              <a:t>Welcome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E708F4-624E-4C92-8DAE-78D9A57E08BE}"/>
              </a:ext>
            </a:extLst>
          </p:cNvPr>
          <p:cNvSpPr txBox="1"/>
          <p:nvPr/>
        </p:nvSpPr>
        <p:spPr>
          <a:xfrm>
            <a:off x="1001645" y="3442186"/>
            <a:ext cx="4544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id-ID" sz="2000" dirty="0">
                <a:solidFill>
                  <a:schemeClr val="bg1"/>
                </a:solidFill>
                <a:latin typeface="Kelson Sans" panose="02000500000000000000" pitchFamily="50" charset="0"/>
                <a:ea typeface="Montserrat" charset="0"/>
                <a:cs typeface="Times New Roman" panose="02020603050405020304" pitchFamily="18" charset="0"/>
              </a:rPr>
              <a:t>About Slides</a:t>
            </a:r>
            <a:endParaRPr lang="en-US" sz="2000" dirty="0">
              <a:solidFill>
                <a:schemeClr val="bg1"/>
              </a:solidFill>
              <a:latin typeface="Kelson Sans" panose="02000500000000000000" pitchFamily="50" charset="0"/>
              <a:ea typeface="Montserrat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38365D-96B1-4953-B3DF-C07541119AB9}"/>
              </a:ext>
            </a:extLst>
          </p:cNvPr>
          <p:cNvSpPr txBox="1"/>
          <p:nvPr/>
        </p:nvSpPr>
        <p:spPr>
          <a:xfrm>
            <a:off x="1001645" y="4460045"/>
            <a:ext cx="4544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id-ID" sz="1400" dirty="0">
                <a:solidFill>
                  <a:schemeClr val="bg1"/>
                </a:solidFill>
                <a:latin typeface="Kelson Sans" panose="02000500000000000000" pitchFamily="50" charset="0"/>
                <a:ea typeface="Montserrat" charset="0"/>
                <a:cs typeface="Times New Roman" panose="02020603050405020304" pitchFamily="18" charset="0"/>
              </a:rPr>
              <a:t>Lorem Ipsum Dolor Sit Amet</a:t>
            </a:r>
            <a:endParaRPr lang="en-US" sz="1400" dirty="0">
              <a:solidFill>
                <a:schemeClr val="bg1"/>
              </a:solidFill>
              <a:latin typeface="Kelson Sans" panose="02000500000000000000" pitchFamily="50" charset="0"/>
              <a:ea typeface="Montserrat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26618CA-6765-0547-BD06-31A6B40DC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0" y="6342835"/>
            <a:ext cx="3113920" cy="3243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FB9F328-335B-4D40-9894-33BAE35CC0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02915" y="1593870"/>
            <a:ext cx="2985381" cy="44802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F01CA9-15B0-ED4A-BF8E-1D6D06B0A3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9817" y="29817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4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3736549-1519-3848-81D2-8FD2E1F70092}"/>
              </a:ext>
            </a:extLst>
          </p:cNvPr>
          <p:cNvSpPr/>
          <p:nvPr/>
        </p:nvSpPr>
        <p:spPr>
          <a:xfrm>
            <a:off x="0" y="6131883"/>
            <a:ext cx="12192000" cy="769441"/>
          </a:xfrm>
          <a:prstGeom prst="rect">
            <a:avLst/>
          </a:prstGeom>
          <a:solidFill>
            <a:srgbClr val="E7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5F7A19-AE06-4545-9C4B-5AFDB488196E}"/>
              </a:ext>
            </a:extLst>
          </p:cNvPr>
          <p:cNvSpPr/>
          <p:nvPr/>
        </p:nvSpPr>
        <p:spPr>
          <a:xfrm>
            <a:off x="0" y="0"/>
            <a:ext cx="12192000" cy="1554480"/>
          </a:xfrm>
          <a:prstGeom prst="rect">
            <a:avLst/>
          </a:prstGeom>
          <a:solidFill>
            <a:srgbClr val="0025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01645" y="3767550"/>
            <a:ext cx="4544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400" dirty="0">
                <a:solidFill>
                  <a:schemeClr val="bg1"/>
                </a:solidFill>
                <a:latin typeface="Kelson Sans" panose="02000500000000000000" pitchFamily="50" charset="0"/>
                <a:ea typeface="Montserrat" charset="0"/>
                <a:cs typeface="Times New Roman" panose="02020603050405020304" pitchFamily="18" charset="0"/>
              </a:rPr>
              <a:t>Welcome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E708F4-624E-4C92-8DAE-78D9A57E08BE}"/>
              </a:ext>
            </a:extLst>
          </p:cNvPr>
          <p:cNvSpPr txBox="1"/>
          <p:nvPr/>
        </p:nvSpPr>
        <p:spPr>
          <a:xfrm>
            <a:off x="1001645" y="3442186"/>
            <a:ext cx="4544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id-ID" sz="2000" dirty="0">
                <a:solidFill>
                  <a:schemeClr val="bg1"/>
                </a:solidFill>
                <a:latin typeface="Kelson Sans" panose="02000500000000000000" pitchFamily="50" charset="0"/>
                <a:ea typeface="Montserrat" charset="0"/>
                <a:cs typeface="Times New Roman" panose="02020603050405020304" pitchFamily="18" charset="0"/>
              </a:rPr>
              <a:t>About Slides</a:t>
            </a:r>
            <a:endParaRPr lang="en-US" sz="2000" dirty="0">
              <a:solidFill>
                <a:schemeClr val="bg1"/>
              </a:solidFill>
              <a:latin typeface="Kelson Sans" panose="02000500000000000000" pitchFamily="50" charset="0"/>
              <a:ea typeface="Montserrat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38365D-96B1-4953-B3DF-C07541119AB9}"/>
              </a:ext>
            </a:extLst>
          </p:cNvPr>
          <p:cNvSpPr txBox="1"/>
          <p:nvPr/>
        </p:nvSpPr>
        <p:spPr>
          <a:xfrm>
            <a:off x="1001645" y="4460045"/>
            <a:ext cx="4544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id-ID" sz="1400" dirty="0">
                <a:solidFill>
                  <a:schemeClr val="bg1"/>
                </a:solidFill>
                <a:latin typeface="Kelson Sans" panose="02000500000000000000" pitchFamily="50" charset="0"/>
                <a:ea typeface="Montserrat" charset="0"/>
                <a:cs typeface="Times New Roman" panose="02020603050405020304" pitchFamily="18" charset="0"/>
              </a:rPr>
              <a:t>Lorem Ipsum Dolor Sit Amet</a:t>
            </a:r>
            <a:endParaRPr lang="en-US" sz="1400" dirty="0">
              <a:solidFill>
                <a:schemeClr val="bg1"/>
              </a:solidFill>
              <a:latin typeface="Kelson Sans" panose="02000500000000000000" pitchFamily="50" charset="0"/>
              <a:ea typeface="Montserrat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26618CA-6765-0547-BD06-31A6B40DC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0" y="6342835"/>
            <a:ext cx="3113920" cy="3243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8EE744B-6CE4-F640-84D9-1682BF54C8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76"/>
          <a:stretch/>
        </p:blipFill>
        <p:spPr>
          <a:xfrm>
            <a:off x="-29817" y="29817"/>
            <a:ext cx="12192000" cy="15652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37E6FF-9E36-AF42-A0C8-9BAA493E56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0546" y="2112675"/>
            <a:ext cx="5010909" cy="350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13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3736549-1519-3848-81D2-8FD2E1F70092}"/>
              </a:ext>
            </a:extLst>
          </p:cNvPr>
          <p:cNvSpPr/>
          <p:nvPr/>
        </p:nvSpPr>
        <p:spPr>
          <a:xfrm>
            <a:off x="0" y="6131883"/>
            <a:ext cx="12192000" cy="769441"/>
          </a:xfrm>
          <a:prstGeom prst="rect">
            <a:avLst/>
          </a:prstGeom>
          <a:solidFill>
            <a:srgbClr val="E7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5F7A19-AE06-4545-9C4B-5AFDB488196E}"/>
              </a:ext>
            </a:extLst>
          </p:cNvPr>
          <p:cNvSpPr/>
          <p:nvPr/>
        </p:nvSpPr>
        <p:spPr>
          <a:xfrm>
            <a:off x="0" y="0"/>
            <a:ext cx="12192000" cy="1554480"/>
          </a:xfrm>
          <a:prstGeom prst="rect">
            <a:avLst/>
          </a:prstGeom>
          <a:solidFill>
            <a:srgbClr val="0025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01645" y="3767550"/>
            <a:ext cx="4544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400" dirty="0">
                <a:solidFill>
                  <a:schemeClr val="bg1"/>
                </a:solidFill>
                <a:latin typeface="Kelson Sans" panose="02000500000000000000" pitchFamily="50" charset="0"/>
                <a:ea typeface="Montserrat" charset="0"/>
                <a:cs typeface="Times New Roman" panose="02020603050405020304" pitchFamily="18" charset="0"/>
              </a:rPr>
              <a:t>Welcome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E708F4-624E-4C92-8DAE-78D9A57E08BE}"/>
              </a:ext>
            </a:extLst>
          </p:cNvPr>
          <p:cNvSpPr txBox="1"/>
          <p:nvPr/>
        </p:nvSpPr>
        <p:spPr>
          <a:xfrm>
            <a:off x="1001645" y="3442186"/>
            <a:ext cx="4544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id-ID" sz="2000" dirty="0">
                <a:solidFill>
                  <a:schemeClr val="bg1"/>
                </a:solidFill>
                <a:latin typeface="Kelson Sans" panose="02000500000000000000" pitchFamily="50" charset="0"/>
                <a:ea typeface="Montserrat" charset="0"/>
                <a:cs typeface="Times New Roman" panose="02020603050405020304" pitchFamily="18" charset="0"/>
              </a:rPr>
              <a:t>About Slides</a:t>
            </a:r>
            <a:endParaRPr lang="en-US" sz="2000" dirty="0">
              <a:solidFill>
                <a:schemeClr val="bg1"/>
              </a:solidFill>
              <a:latin typeface="Kelson Sans" panose="02000500000000000000" pitchFamily="50" charset="0"/>
              <a:ea typeface="Montserrat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38365D-96B1-4953-B3DF-C07541119AB9}"/>
              </a:ext>
            </a:extLst>
          </p:cNvPr>
          <p:cNvSpPr txBox="1"/>
          <p:nvPr/>
        </p:nvSpPr>
        <p:spPr>
          <a:xfrm>
            <a:off x="1001645" y="4460045"/>
            <a:ext cx="4544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id-ID" sz="1400" dirty="0">
                <a:solidFill>
                  <a:schemeClr val="bg1"/>
                </a:solidFill>
                <a:latin typeface="Kelson Sans" panose="02000500000000000000" pitchFamily="50" charset="0"/>
                <a:ea typeface="Montserrat" charset="0"/>
                <a:cs typeface="Times New Roman" panose="02020603050405020304" pitchFamily="18" charset="0"/>
              </a:rPr>
              <a:t>Lorem Ipsum Dolor Sit Amet</a:t>
            </a:r>
            <a:endParaRPr lang="en-US" sz="1400" dirty="0">
              <a:solidFill>
                <a:schemeClr val="bg1"/>
              </a:solidFill>
              <a:latin typeface="Kelson Sans" panose="02000500000000000000" pitchFamily="50" charset="0"/>
              <a:ea typeface="Montserrat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26618CA-6765-0547-BD06-31A6B40DC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0" y="6342835"/>
            <a:ext cx="3113920" cy="3243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FB9F328-335B-4D40-9894-33BAE35CC0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3345" y="1632654"/>
            <a:ext cx="6605308" cy="44016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EB675A-F81D-404A-BFEA-F4D6E9D4A0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9817" y="29817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34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3736549-1519-3848-81D2-8FD2E1F70092}"/>
              </a:ext>
            </a:extLst>
          </p:cNvPr>
          <p:cNvSpPr/>
          <p:nvPr/>
        </p:nvSpPr>
        <p:spPr>
          <a:xfrm>
            <a:off x="0" y="6131883"/>
            <a:ext cx="12192000" cy="769441"/>
          </a:xfrm>
          <a:prstGeom prst="rect">
            <a:avLst/>
          </a:prstGeom>
          <a:solidFill>
            <a:srgbClr val="E7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5F7A19-AE06-4545-9C4B-5AFDB488196E}"/>
              </a:ext>
            </a:extLst>
          </p:cNvPr>
          <p:cNvSpPr/>
          <p:nvPr/>
        </p:nvSpPr>
        <p:spPr>
          <a:xfrm>
            <a:off x="0" y="0"/>
            <a:ext cx="12192000" cy="1554480"/>
          </a:xfrm>
          <a:prstGeom prst="rect">
            <a:avLst/>
          </a:prstGeom>
          <a:solidFill>
            <a:srgbClr val="0025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01645" y="3767550"/>
            <a:ext cx="4544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400" dirty="0">
                <a:solidFill>
                  <a:schemeClr val="bg1"/>
                </a:solidFill>
                <a:latin typeface="Kelson Sans" panose="02000500000000000000" pitchFamily="50" charset="0"/>
                <a:ea typeface="Montserrat" charset="0"/>
                <a:cs typeface="Times New Roman" panose="02020603050405020304" pitchFamily="18" charset="0"/>
              </a:rPr>
              <a:t>Welcome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E708F4-624E-4C92-8DAE-78D9A57E08BE}"/>
              </a:ext>
            </a:extLst>
          </p:cNvPr>
          <p:cNvSpPr txBox="1"/>
          <p:nvPr/>
        </p:nvSpPr>
        <p:spPr>
          <a:xfrm>
            <a:off x="1001645" y="3442186"/>
            <a:ext cx="4544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id-ID" sz="2000" dirty="0">
                <a:solidFill>
                  <a:schemeClr val="bg1"/>
                </a:solidFill>
                <a:latin typeface="Kelson Sans" panose="02000500000000000000" pitchFamily="50" charset="0"/>
                <a:ea typeface="Montserrat" charset="0"/>
                <a:cs typeface="Times New Roman" panose="02020603050405020304" pitchFamily="18" charset="0"/>
              </a:rPr>
              <a:t>About Slides</a:t>
            </a:r>
            <a:endParaRPr lang="en-US" sz="2000" dirty="0">
              <a:solidFill>
                <a:schemeClr val="bg1"/>
              </a:solidFill>
              <a:latin typeface="Kelson Sans" panose="02000500000000000000" pitchFamily="50" charset="0"/>
              <a:ea typeface="Montserrat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38365D-96B1-4953-B3DF-C07541119AB9}"/>
              </a:ext>
            </a:extLst>
          </p:cNvPr>
          <p:cNvSpPr txBox="1"/>
          <p:nvPr/>
        </p:nvSpPr>
        <p:spPr>
          <a:xfrm>
            <a:off x="1001645" y="4460045"/>
            <a:ext cx="4544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id-ID" sz="1400" dirty="0">
                <a:solidFill>
                  <a:schemeClr val="bg1"/>
                </a:solidFill>
                <a:latin typeface="Kelson Sans" panose="02000500000000000000" pitchFamily="50" charset="0"/>
                <a:ea typeface="Montserrat" charset="0"/>
                <a:cs typeface="Times New Roman" panose="02020603050405020304" pitchFamily="18" charset="0"/>
              </a:rPr>
              <a:t>Lorem Ipsum Dolor Sit Amet</a:t>
            </a:r>
            <a:endParaRPr lang="en-US" sz="1400" dirty="0">
              <a:solidFill>
                <a:schemeClr val="bg1"/>
              </a:solidFill>
              <a:latin typeface="Kelson Sans" panose="02000500000000000000" pitchFamily="50" charset="0"/>
              <a:ea typeface="Montserrat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26618CA-6765-0547-BD06-31A6B40DC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0" y="6342835"/>
            <a:ext cx="3113920" cy="3243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FB9F328-335B-4D40-9894-33BAE35CC0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53" b="11854"/>
          <a:stretch/>
        </p:blipFill>
        <p:spPr>
          <a:xfrm>
            <a:off x="1644906" y="1765432"/>
            <a:ext cx="8291080" cy="40843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16BB87-8503-5347-AA2E-820887BC54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71"/>
          <a:stretch/>
        </p:blipFill>
        <p:spPr>
          <a:xfrm>
            <a:off x="-29817" y="29817"/>
            <a:ext cx="12192000" cy="168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8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3736549-1519-3848-81D2-8FD2E1F70092}"/>
              </a:ext>
            </a:extLst>
          </p:cNvPr>
          <p:cNvSpPr/>
          <p:nvPr/>
        </p:nvSpPr>
        <p:spPr>
          <a:xfrm>
            <a:off x="0" y="6131883"/>
            <a:ext cx="12192000" cy="769441"/>
          </a:xfrm>
          <a:prstGeom prst="rect">
            <a:avLst/>
          </a:prstGeom>
          <a:solidFill>
            <a:srgbClr val="E7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5F7A19-AE06-4545-9C4B-5AFDB488196E}"/>
              </a:ext>
            </a:extLst>
          </p:cNvPr>
          <p:cNvSpPr/>
          <p:nvPr/>
        </p:nvSpPr>
        <p:spPr>
          <a:xfrm>
            <a:off x="0" y="0"/>
            <a:ext cx="12192000" cy="1554480"/>
          </a:xfrm>
          <a:prstGeom prst="rect">
            <a:avLst/>
          </a:prstGeom>
          <a:solidFill>
            <a:srgbClr val="0025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01645" y="3767550"/>
            <a:ext cx="4544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400" dirty="0">
                <a:solidFill>
                  <a:schemeClr val="bg1"/>
                </a:solidFill>
                <a:latin typeface="Kelson Sans" panose="02000500000000000000" pitchFamily="50" charset="0"/>
                <a:ea typeface="Montserrat" charset="0"/>
                <a:cs typeface="Times New Roman" panose="02020603050405020304" pitchFamily="18" charset="0"/>
              </a:rPr>
              <a:t>Welcome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E708F4-624E-4C92-8DAE-78D9A57E08BE}"/>
              </a:ext>
            </a:extLst>
          </p:cNvPr>
          <p:cNvSpPr txBox="1"/>
          <p:nvPr/>
        </p:nvSpPr>
        <p:spPr>
          <a:xfrm>
            <a:off x="1001645" y="3442186"/>
            <a:ext cx="4544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id-ID" sz="2000" dirty="0">
                <a:solidFill>
                  <a:schemeClr val="bg1"/>
                </a:solidFill>
                <a:latin typeface="Kelson Sans" panose="02000500000000000000" pitchFamily="50" charset="0"/>
                <a:ea typeface="Montserrat" charset="0"/>
                <a:cs typeface="Times New Roman" panose="02020603050405020304" pitchFamily="18" charset="0"/>
              </a:rPr>
              <a:t>About Slides</a:t>
            </a:r>
            <a:endParaRPr lang="en-US" sz="2000" dirty="0">
              <a:solidFill>
                <a:schemeClr val="bg1"/>
              </a:solidFill>
              <a:latin typeface="Kelson Sans" panose="02000500000000000000" pitchFamily="50" charset="0"/>
              <a:ea typeface="Montserrat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38365D-96B1-4953-B3DF-C07541119AB9}"/>
              </a:ext>
            </a:extLst>
          </p:cNvPr>
          <p:cNvSpPr txBox="1"/>
          <p:nvPr/>
        </p:nvSpPr>
        <p:spPr>
          <a:xfrm>
            <a:off x="1001645" y="4460045"/>
            <a:ext cx="4544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id-ID" sz="1400" dirty="0">
                <a:solidFill>
                  <a:schemeClr val="bg1"/>
                </a:solidFill>
                <a:latin typeface="Kelson Sans" panose="02000500000000000000" pitchFamily="50" charset="0"/>
                <a:ea typeface="Montserrat" charset="0"/>
                <a:cs typeface="Times New Roman" panose="02020603050405020304" pitchFamily="18" charset="0"/>
              </a:rPr>
              <a:t>Lorem Ipsum Dolor Sit Amet</a:t>
            </a:r>
            <a:endParaRPr lang="en-US" sz="1400" dirty="0">
              <a:solidFill>
                <a:schemeClr val="bg1"/>
              </a:solidFill>
              <a:latin typeface="Kelson Sans" panose="02000500000000000000" pitchFamily="50" charset="0"/>
              <a:ea typeface="Montserrat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26618CA-6765-0547-BD06-31A6B40DC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0" y="6342835"/>
            <a:ext cx="3113920" cy="3243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FB9F328-335B-4D40-9894-33BAE35CC0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7882" y="1738626"/>
            <a:ext cx="6316234" cy="42091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27A5AF-DB1A-5B45-AB5C-FCE3A77802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33"/>
          <a:stretch/>
        </p:blipFill>
        <p:spPr>
          <a:xfrm>
            <a:off x="-29817" y="29817"/>
            <a:ext cx="12192000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88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1534</TotalTime>
  <Words>50</Words>
  <Application>Microsoft Macintosh PowerPoint</Application>
  <PresentationFormat>Widescreen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Kelson Sans</vt:lpstr>
      <vt:lpstr>Knockout-HTF73-FullHeviweight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Spesifik Design</dc:creator>
  <cp:keywords/>
  <dc:description/>
  <cp:lastModifiedBy>Parker McCoy</cp:lastModifiedBy>
  <cp:revision>112</cp:revision>
  <dcterms:created xsi:type="dcterms:W3CDTF">2018-10-10T15:50:20Z</dcterms:created>
  <dcterms:modified xsi:type="dcterms:W3CDTF">2021-09-09T19:38:25Z</dcterms:modified>
  <cp:category/>
</cp:coreProperties>
</file>